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7" r:id="rId3"/>
    <p:sldId id="269" r:id="rId4"/>
    <p:sldId id="271" r:id="rId5"/>
    <p:sldId id="273" r:id="rId6"/>
    <p:sldId id="27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A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7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32ABD-3DEB-4AE3-B3B3-B39139E127B5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C4E35-4ACE-4182-8EDA-E61AD401A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98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C4A4-1EA4-4A03-8404-C1CBFCEA461C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334D-226A-4CAC-A938-728347A8C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20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C4A4-1EA4-4A03-8404-C1CBFCEA461C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334D-226A-4CAC-A938-728347A8C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2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C4A4-1EA4-4A03-8404-C1CBFCEA461C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334D-226A-4CAC-A938-728347A8C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C4A4-1EA4-4A03-8404-C1CBFCEA461C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334D-226A-4CAC-A938-728347A8C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1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C4A4-1EA4-4A03-8404-C1CBFCEA461C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334D-226A-4CAC-A938-728347A8C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1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C4A4-1EA4-4A03-8404-C1CBFCEA461C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334D-226A-4CAC-A938-728347A8C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2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C4A4-1EA4-4A03-8404-C1CBFCEA461C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334D-226A-4CAC-A938-728347A8C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35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C4A4-1EA4-4A03-8404-C1CBFCEA461C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334D-226A-4CAC-A938-728347A8C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9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C4A4-1EA4-4A03-8404-C1CBFCEA461C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334D-226A-4CAC-A938-728347A8C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0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C4A4-1EA4-4A03-8404-C1CBFCEA461C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334D-226A-4CAC-A938-728347A8C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0C4A4-1EA4-4A03-8404-C1CBFCEA461C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E334D-226A-4CAC-A938-728347A8C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6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0C4A4-1EA4-4A03-8404-C1CBFCEA461C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E334D-226A-4CAC-A938-728347A8C6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6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9" y="55420"/>
            <a:ext cx="11854985" cy="509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429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24E01-A845-4C10-AD7A-C4FF96C4C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69184"/>
            <a:ext cx="6193971" cy="86496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1. </a:t>
            </a:r>
            <a:r>
              <a:rPr lang="en-US" sz="3200" b="1" dirty="0" err="1">
                <a:solidFill>
                  <a:srgbClr val="FF0000"/>
                </a:solidFill>
              </a:rPr>
              <a:t>Dấu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hiệu</a:t>
            </a:r>
            <a:r>
              <a:rPr lang="en-US" sz="3200" b="1" dirty="0">
                <a:solidFill>
                  <a:srgbClr val="FF0000"/>
                </a:solidFill>
              </a:rPr>
              <a:t> chia </a:t>
            </a:r>
            <a:r>
              <a:rPr lang="en-US" sz="3200" b="1" dirty="0" err="1">
                <a:solidFill>
                  <a:srgbClr val="FF0000"/>
                </a:solidFill>
              </a:rPr>
              <a:t>hết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cho</a:t>
            </a:r>
            <a:r>
              <a:rPr lang="en-US" sz="3200" b="1" dirty="0">
                <a:solidFill>
                  <a:srgbClr val="FF0000"/>
                </a:solidFill>
              </a:rPr>
              <a:t> 9</a:t>
            </a:r>
            <a:endParaRPr lang="vi-VN" sz="3200" b="1" dirty="0">
              <a:solidFill>
                <a:srgbClr val="FF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2955CC-E97A-4848-9E0C-A1460AA0E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25" y="936167"/>
            <a:ext cx="11386150" cy="1268127"/>
          </a:xfrm>
          <a:prstGeom prst="rect">
            <a:avLst/>
          </a:prstGeom>
        </p:spPr>
      </p:pic>
      <p:pic>
        <p:nvPicPr>
          <p:cNvPr id="5" name="Picture 4" descr="Screen Clipping">
            <a:extLst>
              <a:ext uri="{FF2B5EF4-FFF2-40B4-BE49-F238E27FC236}">
                <a16:creationId xmlns:a16="http://schemas.microsoft.com/office/drawing/2014/main" id="{0B8C9313-D58A-41D9-B3A4-BE0209E535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13" y="2211504"/>
            <a:ext cx="11680373" cy="151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61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7786C808-08C2-4E5B-8AF7-E640C7A7B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69184"/>
            <a:ext cx="6193971" cy="86496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2. </a:t>
            </a:r>
            <a:r>
              <a:rPr lang="en-US" sz="3200" b="1" dirty="0" err="1">
                <a:solidFill>
                  <a:srgbClr val="FF0000"/>
                </a:solidFill>
              </a:rPr>
              <a:t>Dấu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hiệu</a:t>
            </a:r>
            <a:r>
              <a:rPr lang="en-US" sz="3200" b="1" dirty="0">
                <a:solidFill>
                  <a:srgbClr val="FF0000"/>
                </a:solidFill>
              </a:rPr>
              <a:t> chia </a:t>
            </a:r>
            <a:r>
              <a:rPr lang="en-US" sz="3200" b="1" dirty="0" err="1">
                <a:solidFill>
                  <a:srgbClr val="FF0000"/>
                </a:solidFill>
              </a:rPr>
              <a:t>hết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cho</a:t>
            </a:r>
            <a:r>
              <a:rPr lang="en-US" sz="3200" b="1" dirty="0">
                <a:solidFill>
                  <a:srgbClr val="FF0000"/>
                </a:solidFill>
              </a:rPr>
              <a:t> 3</a:t>
            </a:r>
            <a:endParaRPr lang="vi-VN" sz="3200" b="1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C1F343-BBB8-425F-A045-74C923E6A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95" y="1888037"/>
            <a:ext cx="10439400" cy="104394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7D958AB-C397-4D09-927E-CD161652AD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95" y="930992"/>
            <a:ext cx="11153005" cy="1001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769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1" y="181781"/>
            <a:ext cx="11910989" cy="275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31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71" y="244669"/>
            <a:ext cx="12052881" cy="138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17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8575"/>
            <a:ext cx="1200287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343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16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1. Dấu hiệu chia hết cho 9</vt:lpstr>
      <vt:lpstr>2. Dấu hiệu chia hết cho 3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Tuyen Tran</dc:creator>
  <cp:lastModifiedBy>Văn Tân Lê</cp:lastModifiedBy>
  <cp:revision>21</cp:revision>
  <dcterms:created xsi:type="dcterms:W3CDTF">2021-07-22T23:32:23Z</dcterms:created>
  <dcterms:modified xsi:type="dcterms:W3CDTF">2021-09-28T16:22:28Z</dcterms:modified>
</cp:coreProperties>
</file>