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77" r:id="rId3"/>
    <p:sldId id="269" r:id="rId4"/>
    <p:sldId id="271" r:id="rId5"/>
    <p:sldId id="273" r:id="rId6"/>
    <p:sldId id="275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A7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7" autoAdjust="0"/>
    <p:restoredTop sz="94660"/>
  </p:normalViewPr>
  <p:slideViewPr>
    <p:cSldViewPr snapToGrid="0">
      <p:cViewPr varScale="1">
        <p:scale>
          <a:sx n="59" d="100"/>
          <a:sy n="59" d="100"/>
        </p:scale>
        <p:origin x="77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D32ABD-3DEB-4AE3-B3B3-B39139E127B5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0C4E35-4ACE-4182-8EDA-E61AD401AB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098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C4A4-1EA4-4A03-8404-C1CBFCEA461C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334D-226A-4CAC-A938-728347A8C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20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C4A4-1EA4-4A03-8404-C1CBFCEA461C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334D-226A-4CAC-A938-728347A8C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426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C4A4-1EA4-4A03-8404-C1CBFCEA461C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334D-226A-4CAC-A938-728347A8C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0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C4A4-1EA4-4A03-8404-C1CBFCEA461C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334D-226A-4CAC-A938-728347A8C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15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C4A4-1EA4-4A03-8404-C1CBFCEA461C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334D-226A-4CAC-A938-728347A8C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015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C4A4-1EA4-4A03-8404-C1CBFCEA461C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334D-226A-4CAC-A938-728347A8C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25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C4A4-1EA4-4A03-8404-C1CBFCEA461C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334D-226A-4CAC-A938-728347A8C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356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C4A4-1EA4-4A03-8404-C1CBFCEA461C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334D-226A-4CAC-A938-728347A8C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98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C4A4-1EA4-4A03-8404-C1CBFCEA461C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334D-226A-4CAC-A938-728347A8C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01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C4A4-1EA4-4A03-8404-C1CBFCEA461C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334D-226A-4CAC-A938-728347A8C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1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70C4A4-1EA4-4A03-8404-C1CBFCEA461C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4E334D-226A-4CAC-A938-728347A8C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61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70C4A4-1EA4-4A03-8404-C1CBFCEA461C}" type="datetimeFigureOut">
              <a:rPr lang="en-US" smtClean="0"/>
              <a:t>9/28/2021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4E334D-226A-4CAC-A938-728347A8C6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6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29" y="55420"/>
            <a:ext cx="11854985" cy="5098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429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24E01-A845-4C10-AD7A-C4FF96C4C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69184"/>
            <a:ext cx="6193971" cy="86496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1. </a:t>
            </a:r>
            <a:r>
              <a:rPr lang="en-US" sz="3200" b="1" dirty="0" err="1">
                <a:solidFill>
                  <a:srgbClr val="FF0000"/>
                </a:solidFill>
              </a:rPr>
              <a:t>Dấu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hiệu</a:t>
            </a:r>
            <a:r>
              <a:rPr lang="en-US" sz="3200" b="1" dirty="0">
                <a:solidFill>
                  <a:srgbClr val="FF0000"/>
                </a:solidFill>
              </a:rPr>
              <a:t> chia </a:t>
            </a:r>
            <a:r>
              <a:rPr lang="en-US" sz="3200" b="1" dirty="0" err="1">
                <a:solidFill>
                  <a:srgbClr val="FF0000"/>
                </a:solidFill>
              </a:rPr>
              <a:t>hết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cho</a:t>
            </a:r>
            <a:r>
              <a:rPr lang="en-US" sz="3200" b="1" dirty="0">
                <a:solidFill>
                  <a:srgbClr val="FF0000"/>
                </a:solidFill>
              </a:rPr>
              <a:t> 9</a:t>
            </a:r>
            <a:endParaRPr lang="vi-VN" sz="3200" b="1" dirty="0">
              <a:solidFill>
                <a:srgbClr val="FF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2955CC-E97A-4848-9E0C-A1460AA0EE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25" y="936167"/>
            <a:ext cx="11386150" cy="1268127"/>
          </a:xfrm>
          <a:prstGeom prst="rect">
            <a:avLst/>
          </a:prstGeom>
        </p:spPr>
      </p:pic>
      <p:pic>
        <p:nvPicPr>
          <p:cNvPr id="5" name="Picture 4" descr="Screen Clipping">
            <a:extLst>
              <a:ext uri="{FF2B5EF4-FFF2-40B4-BE49-F238E27FC236}">
                <a16:creationId xmlns:a16="http://schemas.microsoft.com/office/drawing/2014/main" id="{0B8C9313-D58A-41D9-B3A4-BE0209E535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813" y="2211504"/>
            <a:ext cx="11680373" cy="1519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618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7786C808-08C2-4E5B-8AF7-E640C7A7B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169184"/>
            <a:ext cx="6193971" cy="864960"/>
          </a:xfrm>
        </p:spPr>
        <p:txBody>
          <a:bodyPr>
            <a:norm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2. </a:t>
            </a:r>
            <a:r>
              <a:rPr lang="en-US" sz="3200" b="1" dirty="0" err="1">
                <a:solidFill>
                  <a:srgbClr val="FF0000"/>
                </a:solidFill>
              </a:rPr>
              <a:t>Dấu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hiệu</a:t>
            </a:r>
            <a:r>
              <a:rPr lang="en-US" sz="3200" b="1" dirty="0">
                <a:solidFill>
                  <a:srgbClr val="FF0000"/>
                </a:solidFill>
              </a:rPr>
              <a:t> chia </a:t>
            </a:r>
            <a:r>
              <a:rPr lang="en-US" sz="3200" b="1" dirty="0" err="1">
                <a:solidFill>
                  <a:srgbClr val="FF0000"/>
                </a:solidFill>
              </a:rPr>
              <a:t>hết</a:t>
            </a:r>
            <a:r>
              <a:rPr lang="en-US" sz="3200" b="1" dirty="0">
                <a:solidFill>
                  <a:srgbClr val="FF0000"/>
                </a:solidFill>
              </a:rPr>
              <a:t> </a:t>
            </a:r>
            <a:r>
              <a:rPr lang="en-US" sz="3200" b="1" dirty="0" err="1">
                <a:solidFill>
                  <a:srgbClr val="FF0000"/>
                </a:solidFill>
              </a:rPr>
              <a:t>cho</a:t>
            </a:r>
            <a:r>
              <a:rPr lang="en-US" sz="3200" b="1" dirty="0">
                <a:solidFill>
                  <a:srgbClr val="FF0000"/>
                </a:solidFill>
              </a:rPr>
              <a:t> 3</a:t>
            </a:r>
            <a:endParaRPr lang="vi-VN" sz="3200" b="1" dirty="0">
              <a:solidFill>
                <a:srgbClr val="FF0000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9C1F343-BBB8-425F-A045-74C923E6A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95" y="1888037"/>
            <a:ext cx="10439400" cy="104394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7D958AB-C397-4D09-927E-CD161652AD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395" y="930992"/>
            <a:ext cx="11153005" cy="100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2769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1" y="181781"/>
            <a:ext cx="11910989" cy="27506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8311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71" y="244669"/>
            <a:ext cx="12052881" cy="1381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717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28575"/>
            <a:ext cx="12002870" cy="3209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23435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16</Words>
  <Application>Microsoft Office PowerPoint</Application>
  <PresentationFormat>Widescreen</PresentationFormat>
  <Paragraphs>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PowerPoint Presentation</vt:lpstr>
      <vt:lpstr>1. Dấu hiệu chia hết cho 9</vt:lpstr>
      <vt:lpstr>2. Dấu hiệu chia hết cho 3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Tuyen Tran</dc:creator>
  <cp:lastModifiedBy>Văn Tân Lê</cp:lastModifiedBy>
  <cp:revision>21</cp:revision>
  <dcterms:created xsi:type="dcterms:W3CDTF">2021-07-22T23:32:23Z</dcterms:created>
  <dcterms:modified xsi:type="dcterms:W3CDTF">2021-09-28T16:22:28Z</dcterms:modified>
</cp:coreProperties>
</file>